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デイタフ・テントクロスポケット付きサコッシュ（撥水加工）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カラー展開：ダークブラウン、ブラック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素材：ポリエステル（撥水加工）、ポリプロピレン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200×240mm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耐久性に優れたテントクロス生地を使用しており、撥水性にも優れているためオールマイティに活用できるサコッシュ。シンプルなデザインのため持つ人を選ばない優秀なアイテムです。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B2B67EC-9A21-FB1A-BA80-AE8EC5618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97" y="1367564"/>
            <a:ext cx="3619857" cy="361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637</TotalTime>
  <Words>88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2024-08-07T02:12:09Z</dcterms:modified>
</cp:coreProperties>
</file>