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デイタフ・テントクロスポケット付きスマホショルダー（撥水加工）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カラー展開：ダークブラウン、ブラック</a:t>
            </a:r>
          </a:p>
          <a:p>
            <a:r>
              <a:rPr lang="ja-JP" altLang="en-US" sz="900" dirty="0">
                <a:latin typeface="Meiryo UI" panose="020B0604030504040204" pitchFamily="34" charset="-128"/>
                <a:ea typeface="Meiryo UI" panose="020B0604030504040204" pitchFamily="34" charset="-128"/>
              </a:rPr>
              <a:t>素材：ポリエステル（撥水加工）、ポリエステル、ポリプロピレン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180×110×40mm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ドリンクやスマホなどを持ち歩くのにぴったりなサイズのショルダーです。耐久性に優れたテントクロス生地を使用しているため普段使い用に最適。</a:t>
            </a:r>
            <a:r>
              <a:rPr lang="en-US" altLang="ja-JP" sz="1600" dirty="0"/>
              <a:t>2</a:t>
            </a:r>
            <a:r>
              <a:rPr lang="ja-JP" altLang="en-US" sz="1600" dirty="0"/>
              <a:t>色のカラー展開から選択可能です。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F572C136-BCD7-88E4-BE4D-C6032B743D3E}"/>
              </a:ext>
            </a:extLst>
          </p:cNvPr>
          <p:cNvPicPr>
            <a:picLocks noChangeAspect="1"/>
          </p:cNvPicPr>
          <p:nvPr/>
        </p:nvPicPr>
        <p:blipFill>
          <a:blip r:embed="rId5"/>
          <a:stretch>
            <a:fillRect/>
          </a:stretch>
        </p:blipFill>
        <p:spPr>
          <a:xfrm>
            <a:off x="714540" y="1338792"/>
            <a:ext cx="3638550" cy="36385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TotalTime>
  <Words>89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2024-07-25T01:55:07Z</dcterms:modified>
</cp:coreProperties>
</file>