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0" d="100"/>
          <a:sy n="100" d="100"/>
        </p:scale>
        <p:origin x="498"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ファスナーポケット付き保冷温ショルダーバッグ（撥水加工）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カラー展開：カーキ、ブルーグレー</a:t>
            </a:r>
          </a:p>
          <a:p>
            <a:r>
              <a:rPr lang="ja-JP" altLang="en-US" sz="900" dirty="0">
                <a:latin typeface="Meiryo UI" panose="020B0604030504040204" pitchFamily="34" charset="-128"/>
                <a:ea typeface="Meiryo UI" panose="020B0604030504040204" pitchFamily="34" charset="-128"/>
              </a:rPr>
              <a:t>素材：ポリエステル（撥水加工）、ポリエステル（シルバーコート）、ポリエステル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280×160×65mm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210mm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600ml</a:t>
            </a:r>
            <a:r>
              <a:rPr lang="ja-JP" altLang="en-US" sz="1600" dirty="0"/>
              <a:t>サイズのペットボトルが入るショルダーバッグ。保冷温機能がある上に撥水加工生地を使用しているため非常に使い勝手の良いアイテムです。カーキとブルーグレーから選択可能。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1C5BF66E-AF25-49FD-90C1-294BE884EE42}"/>
              </a:ext>
            </a:extLst>
          </p:cNvPr>
          <p:cNvPicPr>
            <a:picLocks noChangeAspect="1"/>
          </p:cNvPicPr>
          <p:nvPr/>
        </p:nvPicPr>
        <p:blipFill>
          <a:blip r:embed="rId5"/>
          <a:stretch>
            <a:fillRect/>
          </a:stretch>
        </p:blipFill>
        <p:spPr>
          <a:xfrm>
            <a:off x="709736" y="1396205"/>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TotalTime>
  <Words>98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2024-07-25T01:55:07Z</dcterms:modified>
</cp:coreProperties>
</file>