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ヴェアリー・イージーオープンスマホネックポーチ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カラー展開：ネイビー、アイボリー、ピンク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素材：ポリ塩化ビニル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180×110mm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ネイビー、アイボリー、ピンクの</a:t>
            </a:r>
            <a:r>
              <a:rPr lang="en-US" altLang="ja-JP" sz="1600" dirty="0"/>
              <a:t>3</a:t>
            </a:r>
            <a:r>
              <a:rPr lang="ja-JP" altLang="en-US" sz="1600" dirty="0"/>
              <a:t>色展開から選べるスマホネックポーチです。ワンタッチで開閉できる上、レザー調の生地感もお洒落で、ジェンダーレスに活用できるアイテムです。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91BEFEAA-5A4B-6B69-52AD-0DFAB5065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74" y="1321778"/>
            <a:ext cx="3712212" cy="37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</TotalTime>
  <Words>74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2024-07-25T01:55:07Z</dcterms:modified>
</cp:coreProperties>
</file>