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ローズモチーフバッグクリップ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カラー展開：レッド、ホワイト</a:t>
            </a:r>
          </a:p>
          <a:p>
            <a:r>
              <a:rPr lang="ja-JP" altLang="en-US" sz="900" dirty="0">
                <a:latin typeface="Meiryo UI" panose="020B0604030504040204" pitchFamily="34" charset="-128"/>
                <a:ea typeface="Meiryo UI" panose="020B0604030504040204" pitchFamily="34" charset="-128"/>
              </a:rPr>
              <a:t>素材：亜鉛合金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62×28×20mm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エレガントなローズデザインのバッククリップです。家の鍵などを付けておけばバッグの中で迷子になることもなくスマートに取り出せます。レッドとホワイトの</a:t>
            </a:r>
            <a:r>
              <a:rPr lang="en-US" altLang="ja-JP" sz="1600" dirty="0"/>
              <a:t>2</a:t>
            </a:r>
            <a:r>
              <a:rPr lang="ja-JP" altLang="en-US" sz="1600" dirty="0"/>
              <a:t>色展開からお選びいただけます。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07DFAC-0E0F-62D7-7375-E070A3B9C502}"/>
              </a:ext>
            </a:extLst>
          </p:cNvPr>
          <p:cNvPicPr>
            <a:picLocks noChangeAspect="1"/>
          </p:cNvPicPr>
          <p:nvPr/>
        </p:nvPicPr>
        <p:blipFill>
          <a:blip r:embed="rId5"/>
          <a:stretch>
            <a:fillRect/>
          </a:stretch>
        </p:blipFill>
        <p:spPr>
          <a:xfrm>
            <a:off x="717761" y="1382136"/>
            <a:ext cx="3553371" cy="35533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893</TotalTime>
  <Words>75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2024-08-07T01:55:09Z</dcterms:modified>
</cp:coreProperties>
</file>