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5" d="100"/>
          <a:sy n="95" d="100"/>
        </p:scale>
        <p:origin x="234" y="-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ウッドスタイル耐熱ガラスボトル（カバー付き）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1064010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カラー展開：アイボリー、グレージュ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素材：ボトル：ホウケイ酸ガラス、ポリプロピレン、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ABS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樹脂、シリコーンゴムカバー：ポリ塩化ビニル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サイズ：ボトル：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φ60×148mm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箱サイズ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170×70×70mm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包装：化粧箱入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備考：名入れ可能、容量：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250ml 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手作りの為、形、容量・重量等に多少の個体差が生じる場合があります。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蓋の木目柄は写真と出方が異なる場合があります。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アイボリーとグレージュの</a:t>
            </a:r>
            <a:r>
              <a:rPr lang="en-US" altLang="ja-JP" sz="1600" dirty="0"/>
              <a:t>2</a:t>
            </a:r>
            <a:r>
              <a:rPr lang="ja-JP" altLang="en-US" sz="1600" dirty="0"/>
              <a:t>色から選べるカバー付きの耐熱ガラスボトルです。色や匂いがつきにくくガラス製と、ウッド調にはストラップも付いており、おしゃれに持ち運び可能です。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77" name="図 76">
            <a:extLst>
              <a:ext uri="{FF2B5EF4-FFF2-40B4-BE49-F238E27FC236}">
                <a16:creationId xmlns:a16="http://schemas.microsoft.com/office/drawing/2014/main" id="{7596107F-5AC6-8B51-48A4-1411AC498A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094" y="1395819"/>
            <a:ext cx="3549371" cy="354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973</TotalTime>
  <Words>133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267</cp:revision>
  <cp:lastPrinted>2021-07-20T08:57:41Z</cp:lastPrinted>
  <dcterms:created xsi:type="dcterms:W3CDTF">2021-06-21T09:41:39Z</dcterms:created>
  <dcterms:modified xsi:type="dcterms:W3CDTF">2024-07-25T01:55:08Z</dcterms:modified>
</cp:coreProperties>
</file>