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ラスティア・遠赤外線鉱石配合ヘッドリフレッシャー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カラー展開：ピンク、ゴールド</a:t>
            </a:r>
          </a:p>
          <a:p>
            <a:r>
              <a:rPr lang="ja-JP" altLang="en-US" sz="900" dirty="0">
                <a:latin typeface="Meiryo UI" panose="020B0604030504040204" pitchFamily="34" charset="-128"/>
                <a:ea typeface="Meiryo UI" panose="020B0604030504040204" pitchFamily="34" charset="-128"/>
              </a:rPr>
              <a:t>素材：ポリプロピレン、熱可塑性エラストマー、ウレタン樹脂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187×81×30mm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頭皮全体の血行を促進してくれる遠赤外線鉱石配合のヘッドリフレッシャー。その名のとおりお仕事中のリフレッシュや気分転換などに最適。ピンクとゴールドから選択可能です。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5F3A88-05D3-EC23-9C26-12E1D4FD1813}"/>
              </a:ext>
            </a:extLst>
          </p:cNvPr>
          <p:cNvPicPr>
            <a:picLocks noChangeAspect="1"/>
          </p:cNvPicPr>
          <p:nvPr/>
        </p:nvPicPr>
        <p:blipFill>
          <a:blip r:embed="rId5"/>
          <a:stretch>
            <a:fillRect/>
          </a:stretch>
        </p:blipFill>
        <p:spPr>
          <a:xfrm>
            <a:off x="736122" y="1360383"/>
            <a:ext cx="3627038" cy="362703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879</TotalTime>
  <Words>81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267</cp:revision>
  <cp:lastPrinted>2021-07-20T08:57:41Z</cp:lastPrinted>
  <dcterms:created xsi:type="dcterms:W3CDTF">2021-06-21T09:41:39Z</dcterms:created>
  <dcterms:modified xsi:type="dcterms:W3CDTF">2024-09-12T08:29:18Z</dcterms:modified>
</cp:coreProperties>
</file>