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マチ広デリバッグ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250×230×220mm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450mm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110×120×30mm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マチが広めに作られているためお弁当なども平置きで入れることもできる便利なエコバッグです。再生</a:t>
            </a:r>
            <a:r>
              <a:rPr lang="en-US" altLang="ja-JP" sz="1600" dirty="0"/>
              <a:t>PET</a:t>
            </a:r>
            <a:r>
              <a:rPr lang="ja-JP" altLang="en-US" sz="1600" dirty="0"/>
              <a:t>素材をしているため環境に優しく</a:t>
            </a:r>
            <a:r>
              <a:rPr lang="en-US" altLang="ja-JP" sz="1600" dirty="0"/>
              <a:t>SDGs</a:t>
            </a:r>
            <a:r>
              <a:rPr lang="ja-JP" altLang="en-US" sz="1600" dirty="0"/>
              <a:t>に貢献でき、ノベルティ用等にもおすすめです。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16BC1677-8968-78F4-F80D-BD0D6BB854A5}"/>
              </a:ext>
            </a:extLst>
          </p:cNvPr>
          <p:cNvPicPr>
            <a:picLocks noChangeAspect="1"/>
          </p:cNvPicPr>
          <p:nvPr/>
        </p:nvPicPr>
        <p:blipFill>
          <a:blip r:embed="rId5"/>
          <a:stretch>
            <a:fillRect/>
          </a:stretch>
        </p:blipFill>
        <p:spPr>
          <a:xfrm>
            <a:off x="735389" y="137541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107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269</cp:revision>
  <cp:lastPrinted>2021-07-20T08:57:41Z</cp:lastPrinted>
  <dcterms:created xsi:type="dcterms:W3CDTF">2021-06-21T09:41:39Z</dcterms:created>
  <dcterms:modified xsi:type="dcterms:W3CDTF">2024-07-25T01:55:11Z</dcterms:modified>
</cp:coreProperties>
</file>