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スペンザ・ソフト再生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コンビニサイズエコバッグ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カラー展開：レッド、カーキ、ネイビー、グレー、ブラック</a:t>
            </a:r>
          </a:p>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220×280×100mm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50×90×30mm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その名のとおり、コンビニなどでのちょっとしたお買い物用にぴったりサイズのエコバッグです。再生</a:t>
            </a:r>
            <a:r>
              <a:rPr lang="en-US" altLang="ja-JP" sz="1600" dirty="0"/>
              <a:t>PET</a:t>
            </a:r>
            <a:r>
              <a:rPr lang="ja-JP" altLang="en-US" sz="1600" dirty="0"/>
              <a:t>素材を使用している環境に優しく</a:t>
            </a:r>
            <a:r>
              <a:rPr lang="en-US" altLang="ja-JP" sz="1600" dirty="0"/>
              <a:t>SDGs</a:t>
            </a:r>
            <a:r>
              <a:rPr lang="ja-JP" altLang="en-US" sz="1600" dirty="0"/>
              <a:t>にも貢献できるため販促用としてもおすすめ。</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5" name="図 94">
            <a:extLst>
              <a:ext uri="{FF2B5EF4-FFF2-40B4-BE49-F238E27FC236}">
                <a16:creationId xmlns:a16="http://schemas.microsoft.com/office/drawing/2014/main" id="{9E42A5F8-C4CD-44B7-8DCD-289CE8AAE414}"/>
              </a:ext>
            </a:extLst>
          </p:cNvPr>
          <p:cNvPicPr>
            <a:picLocks noChangeAspect="1"/>
          </p:cNvPicPr>
          <p:nvPr/>
        </p:nvPicPr>
        <p:blipFill>
          <a:blip r:embed="rId5"/>
          <a:stretch>
            <a:fillRect/>
          </a:stretch>
        </p:blipFill>
        <p:spPr>
          <a:xfrm>
            <a:off x="618339" y="1288128"/>
            <a:ext cx="3725082" cy="372508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96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270</cp:revision>
  <cp:lastPrinted>2021-07-20T08:57:41Z</cp:lastPrinted>
  <dcterms:created xsi:type="dcterms:W3CDTF">2021-06-21T09:41:39Z</dcterms:created>
  <dcterms:modified xsi:type="dcterms:W3CDTF">2024-07-25T01:55:12Z</dcterms:modified>
</cp:coreProperties>
</file>