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78"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スペンザ・ソフト再生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マルシェエコバッグ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カラー展開：レッド、カーキ、ネイビー、グレー、ブラック</a:t>
            </a:r>
          </a:p>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370×390mm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70×140×30mm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コンパクトに折り畳めるためサブバッグ用として携帯するのにぴったりのシンプルなエコバッグです。再生</a:t>
            </a:r>
            <a:r>
              <a:rPr lang="en-US" altLang="ja-JP" sz="1600" dirty="0"/>
              <a:t>PET</a:t>
            </a:r>
            <a:r>
              <a:rPr lang="ja-JP" altLang="en-US" sz="1600" dirty="0"/>
              <a:t>素材を使用しているため、環境に優しく</a:t>
            </a:r>
            <a:r>
              <a:rPr lang="en-US" altLang="ja-JP" sz="1600" dirty="0"/>
              <a:t>SDGs</a:t>
            </a:r>
            <a:r>
              <a:rPr lang="ja-JP" altLang="en-US" sz="1600" dirty="0"/>
              <a:t>に貢献できるアイテムです。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3" name="図 92">
            <a:extLst>
              <a:ext uri="{FF2B5EF4-FFF2-40B4-BE49-F238E27FC236}">
                <a16:creationId xmlns:a16="http://schemas.microsoft.com/office/drawing/2014/main" id="{43AA9B49-7985-EF40-5670-7DFB3C71201E}"/>
              </a:ext>
            </a:extLst>
          </p:cNvPr>
          <p:cNvPicPr>
            <a:picLocks noChangeAspect="1"/>
          </p:cNvPicPr>
          <p:nvPr/>
        </p:nvPicPr>
        <p:blipFill>
          <a:blip r:embed="rId5"/>
          <a:stretch>
            <a:fillRect/>
          </a:stretch>
        </p:blipFill>
        <p:spPr>
          <a:xfrm>
            <a:off x="710251" y="1359660"/>
            <a:ext cx="3683166" cy="368316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852</TotalTime>
  <Words>93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269</cp:revision>
  <cp:lastPrinted>2021-07-20T08:57:41Z</cp:lastPrinted>
  <dcterms:created xsi:type="dcterms:W3CDTF">2021-06-21T09:41:39Z</dcterms:created>
  <dcterms:modified xsi:type="dcterms:W3CDTF">2024-07-25T01:55:12Z</dcterms:modified>
</cp:coreProperties>
</file>