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4" d="100"/>
          <a:sy n="84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バンブーカトラリー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3P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セット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ケース付き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素材：箸・スプーン・フォーク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竹ケース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綿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サイズ：箸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全長約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スプーン・フォーク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全長約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160mm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ケース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収納時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230×70mm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ケース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展開時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230×130mm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備考：名入れ可能セット内容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ケース、スプーン、フォーク、箸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箸・スプーン・フォークは素材の特徴としてフシの出方、表情・サイズに個体差がございます。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竹素材</a:t>
            </a:r>
            <a:r>
              <a:rPr lang="en-US" altLang="ja-JP" sz="1600" dirty="0"/>
              <a:t>100</a:t>
            </a:r>
            <a:r>
              <a:rPr lang="ja-JP" altLang="en-US" sz="1600" dirty="0"/>
              <a:t>％のエコカトラリー</a:t>
            </a:r>
            <a:r>
              <a:rPr lang="en-US" altLang="ja-JP" sz="1600" dirty="0"/>
              <a:t>3</a:t>
            </a:r>
            <a:r>
              <a:rPr lang="ja-JP" altLang="en-US" sz="1600" dirty="0"/>
              <a:t>点を専用ケースに収納。毎日のランチをはじめ、様々な場面で活躍します。シンプルなデザインで名入れが映えるので、オリジナリティの高い商品製作が可能です。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13B0A612-569C-A4B0-8766-39063434C3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616" y="1430449"/>
            <a:ext cx="3585193" cy="358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736</TotalTime>
  <Words>146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241</cp:revision>
  <cp:lastPrinted>2021-07-20T08:57:41Z</cp:lastPrinted>
  <dcterms:created xsi:type="dcterms:W3CDTF">2021-06-21T09:41:39Z</dcterms:created>
  <dcterms:modified xsi:type="dcterms:W3CDTF">2024-08-07T00:44:48Z</dcterms:modified>
</cp:coreProperties>
</file>