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4" d="100"/>
          <a:sy n="94" d="100"/>
        </p:scale>
        <p:origin x="4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今治 シンプルホワイトミニタオル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190×210mm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ホワイトでシンプルな今治タオルのミニサイズ。清潔感があって老若男女問わずオールシーズン使える、何枚でも貰って嬉しい人気のノベルティグッズです。配布用に便利なポリ袋入り。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3CBCF065-86CE-F9A0-FD00-9C881065AA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186" y="1371901"/>
            <a:ext cx="3634155" cy="363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598</TotalTime>
  <Words>61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2024-07-25T01:55:14Z</dcterms:modified>
</cp:coreProperties>
</file>