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泉州・今治オーガニックハンドタオルペアギフト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パイル部分のみオーガニックコットン使用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40×245×155mm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 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今治と泉州、日本のタオル</a:t>
            </a:r>
            <a:r>
              <a:rPr lang="en-US" altLang="ja-JP" sz="1600" dirty="0"/>
              <a:t>2</a:t>
            </a:r>
            <a:r>
              <a:rPr lang="ja-JP" altLang="en-US" sz="1600" dirty="0"/>
              <a:t>大産地で織り上げた、地球環境にやさしいオーガニックコットンを使用したハンドタオルのペアギフトセット。贈答用にぴったりな化粧箱に収納されています。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DDAEB52-98BF-33E7-267C-FA801DABA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8" y="1369208"/>
            <a:ext cx="3602840" cy="36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2024-07-25T01:55:17Z</dcterms:modified>
</cp:coreProperties>
</file>