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泉州フェイスタオル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ハンドタオルセット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340×780mm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330×340mm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41×287×207mm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泉州伝統の製法で仕上げた、フェイスタオルとハンドタオルのセット商品。独特の風合いと吸水性が人気の定番アイテムです。専用の化粧箱に収納されているので、贈答用に最適です。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23E18FD4-F28A-8DCF-1D88-08C6335AC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381747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2024-07-25T01:55:17Z</dcterms:modified>
</cp:coreProperties>
</file>