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0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泉州フェイスタオル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ハンドタオル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2P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サイズ：フェイスタオル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340×780mm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ハンドタオル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330×340mm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41×287×207mm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定番の人気商品！泉州伝統の製法で仕上げた、乾きが早くやわらか二重ガーゼ織りのフェイスタオルと、パイル生地でさらりとしたハンドタオル</a:t>
            </a:r>
            <a:r>
              <a:rPr lang="en-US" altLang="ja-JP" sz="1600" dirty="0"/>
              <a:t>2</a:t>
            </a:r>
            <a:r>
              <a:rPr lang="ja-JP" altLang="en-US" sz="1600" dirty="0"/>
              <a:t>枚を贈答用に最適な化粧箱に収納しました。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584AC4C7-CBE1-E107-1BE4-AC271EEF5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07" y="1359777"/>
            <a:ext cx="3674212" cy="36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2024-07-25T01:55:17Z</dcterms:modified>
</cp:coreProperties>
</file>