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10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ヒノキ・スマホスタンド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檜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サイズ：組立時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:120×70×80mm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天然素材の為、色味・風合いに個体差が生じる場合があります。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600" dirty="0"/>
              <a:t>ヒノキでできたエコなスマホスタンド。縦にも横にもスマホを設置できて、角度がついているので操作も楽々！シンプルなデザインで名入れが映えるため、オリジナリティの高い商品製作が可能です。</a:t>
            </a:r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A40A0C8-869C-A01C-0D53-EDE3248C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83" y="1431182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116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2024-07-25T01:55:19Z</dcterms:modified>
</cp:coreProperties>
</file>