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サークル ダブルコンパクトミラー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樹脂、鏡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ガラス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φ75×9mm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80×80×10mm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等倍鏡と拡大鏡がセットになったダブルコンパクトミラー。状況に合わせて使い分けることができす。オリジナルの名入れやプリントも映えるので、ノベルティから物販品まで幅広く活用できます。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76563C03-B0CC-AE4D-5FDF-3CE74199C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56" y="1393746"/>
            <a:ext cx="3636010" cy="36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Words>77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2024-07-25T01:55:20Z</dcterms:modified>
</cp:coreProperties>
</file>