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8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フローズンネックリング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TPU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140×140×20mm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リング内周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330?350mm(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女性・こども推奨サイズ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包装：ジッパーケース入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繰り返し何度も使える、フローズンネックリングの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サイズ。</a:t>
            </a:r>
            <a:r>
              <a:rPr lang="en-US" altLang="ja-JP" sz="1600" dirty="0"/>
              <a:t>28</a:t>
            </a:r>
            <a:r>
              <a:rPr lang="ja-JP" altLang="en-US" sz="1600" dirty="0"/>
              <a:t>度以下で自然に凍結し、装着すれば首元が冷えて全身の熱もクールダウン！夏の熱中症対策にオススメのノベルティグッズです。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4F046D3A-004D-02D5-7FA5-939032987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14" y="1371901"/>
            <a:ext cx="3642646" cy="36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</TotalTime>
  <Words>79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2024-07-25T01:55:20Z</dcterms:modified>
</cp:coreProperties>
</file>