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p:scale>
          <a:sx n="100" d="100"/>
          <a:sy n="100" d="100"/>
        </p:scale>
        <p:origin x="288" y="-42"/>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フローズンネックリング </a:t>
            </a:r>
            <a:r>
              <a:rPr lang="en-US" altLang="ja-JP" sz="2000" dirty="0">
                <a:solidFill>
                  <a:schemeClr val="bg1"/>
                </a:solidFill>
                <a:latin typeface="Meiryo UI" panose="020B0604030504040204" pitchFamily="34" charset="-128"/>
                <a:ea typeface="Meiryo UI" panose="020B0604030504040204" pitchFamily="34" charset="-128"/>
              </a:rPr>
              <a:t>L</a:t>
            </a:r>
            <a:r>
              <a:rPr lang="ja-JP" altLang="en-US" sz="2000" dirty="0">
                <a:solidFill>
                  <a:schemeClr val="bg1"/>
                </a:solidFill>
                <a:latin typeface="Meiryo UI" panose="020B0604030504040204" pitchFamily="34" charset="-128"/>
                <a:ea typeface="Meiryo UI" panose="020B0604030504040204" pitchFamily="34" charset="-128"/>
              </a:rPr>
              <a:t>サイズ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TPU</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PCM</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165×165×20mm</a:t>
            </a:r>
            <a:r>
              <a:rPr lang="ja-JP" altLang="en-US" sz="900" dirty="0">
                <a:latin typeface="Meiryo UI" panose="020B0604030504040204" pitchFamily="34" charset="-128"/>
                <a:ea typeface="Meiryo UI" panose="020B0604030504040204" pitchFamily="34" charset="-128"/>
              </a:rPr>
              <a:t>リング内周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370?390mm(</a:t>
            </a:r>
            <a:r>
              <a:rPr lang="ja-JP" altLang="en-US" sz="900" dirty="0">
                <a:latin typeface="Meiryo UI" panose="020B0604030504040204" pitchFamily="34" charset="-128"/>
                <a:ea typeface="Meiryo UI" panose="020B0604030504040204" pitchFamily="34" charset="-128"/>
              </a:rPr>
              <a:t>成人男性推奨サイズ</a:t>
            </a:r>
            <a:r>
              <a:rPr lang="en-US" altLang="ja-JP" sz="900" dirty="0">
                <a:latin typeface="Meiryo UI" panose="020B0604030504040204" pitchFamily="34" charset="-128"/>
                <a:ea typeface="Meiryo UI" panose="020B0604030504040204" pitchFamily="34" charset="-128"/>
              </a:rPr>
              <a:t>)</a:t>
            </a:r>
          </a:p>
          <a:p>
            <a:r>
              <a:rPr lang="ja-JP" altLang="en-US" sz="900" dirty="0">
                <a:latin typeface="Meiryo UI" panose="020B0604030504040204" pitchFamily="34" charset="-128"/>
                <a:ea typeface="Meiryo UI" panose="020B0604030504040204" pitchFamily="34" charset="-128"/>
              </a:rPr>
              <a:t>包装：ジッパーケース入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en-US" altLang="ja-JP" sz="1600" dirty="0"/>
              <a:t>28</a:t>
            </a:r>
            <a:r>
              <a:rPr lang="ja-JP" altLang="en-US" sz="1600" dirty="0"/>
              <a:t>度以下で自然に凍結する、フローズンネックリングの大き目</a:t>
            </a:r>
            <a:r>
              <a:rPr lang="en-US" altLang="ja-JP" sz="1600" dirty="0"/>
              <a:t>L</a:t>
            </a:r>
            <a:r>
              <a:rPr lang="ja-JP" altLang="en-US" sz="1600" dirty="0"/>
              <a:t>サイズ。装着すれば首元が冷えて全身の熱もクールダウン！繰り返し何度も使える夏の熱中症対策にぴったりなノベルティです。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8" name="図 67">
            <a:extLst>
              <a:ext uri="{FF2B5EF4-FFF2-40B4-BE49-F238E27FC236}">
                <a16:creationId xmlns:a16="http://schemas.microsoft.com/office/drawing/2014/main" id="{1BAD2D93-3156-462A-159E-3F5D8D193C7D}"/>
              </a:ext>
            </a:extLst>
          </p:cNvPr>
          <p:cNvPicPr>
            <a:picLocks noChangeAspect="1"/>
          </p:cNvPicPr>
          <p:nvPr/>
        </p:nvPicPr>
        <p:blipFill>
          <a:blip r:embed="rId5"/>
          <a:stretch>
            <a:fillRect/>
          </a:stretch>
        </p:blipFill>
        <p:spPr>
          <a:xfrm>
            <a:off x="686384" y="1369760"/>
            <a:ext cx="3664229" cy="3664229"/>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725</TotalTime>
  <Words>78</Words>
  <Application>Microsoft Office PowerPoint</Application>
  <PresentationFormat>画面に合わせる (4:3)</PresentationFormat>
  <Paragraphs>13</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2024-07-25T01:55:20Z</dcterms:modified>
</cp:coreProperties>
</file>