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ヴェアリー・イージーオープンスリムロングポーチ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カラー展開：ネイビー、アイボリー、ピンク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高級感があるレザー調生地のロングポーチ。ワンタッチ開閉で様々な小物を収納できる絶妙なサイズ感です。オリジナルの名入れをすれば、お店やブランドのノベルティグッズとして重宝します。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3492C61-91AA-4545-3D09-9BD8AB405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30" y="1402502"/>
            <a:ext cx="3580130" cy="35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81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2024-07-25T01:55:21Z</dcterms:modified>
</cp:coreProperties>
</file>