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5" d="100"/>
          <a:sy n="85" d="100"/>
        </p:scale>
        <p:origin x="4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スタンダード真空フードポット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カラー展開：ブラック、ホワイト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素材：胴部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ステンレス鋼蓋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ステンレス鋼、ポリプロピレン パッキン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シリコーンゴム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φ65×110mm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箱サイズ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117×70×70mm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包装：化粧箱入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備考：名入れ可能 容量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:240ml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お弁当＋</a:t>
            </a:r>
            <a:r>
              <a:rPr lang="en-US" altLang="ja-JP" sz="1600" dirty="0"/>
              <a:t>α</a:t>
            </a:r>
            <a:r>
              <a:rPr lang="ja-JP" altLang="en-US" sz="1600" dirty="0"/>
              <a:t>にベストな、容量</a:t>
            </a:r>
            <a:r>
              <a:rPr lang="en-US" altLang="ja-JP" sz="1600" dirty="0"/>
              <a:t>240ml</a:t>
            </a:r>
            <a:r>
              <a:rPr lang="ja-JP" altLang="en-US" sz="1600" dirty="0"/>
              <a:t>でお手頃サイズの真空フードポット。オリジナルの名入れが映えるシンプルなでザインです。物販品やイベントやキャンペーン用のノベルティにオススメです。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5191390F-4EC2-FD55-C07D-F44C6280BF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046" y="1325804"/>
            <a:ext cx="3711194" cy="371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626</TotalTime>
  <Words>91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244</cp:revision>
  <cp:lastPrinted>2021-07-20T08:57:41Z</cp:lastPrinted>
  <dcterms:created xsi:type="dcterms:W3CDTF">2021-06-21T09:41:39Z</dcterms:created>
  <dcterms:modified xsi:type="dcterms:W3CDTF">2024-09-12T08:37:56Z</dcterms:modified>
</cp:coreProperties>
</file>