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ベーシックラージスタンドミラー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素材：ポリウレタン、鏡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ガラス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165×120×15mm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ラージサイズで使いやすいスタンドミラー。洗練されたシンプルなデザインでスマートな見た目が特徴です。レザーライクの上品な表地に名入れをして、企業のノベルティや物販品にご使用ください。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78E18D3-23D7-4CFD-595B-9DDC2AFAA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64" y="1446659"/>
            <a:ext cx="3535973" cy="35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78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2024-08-02T02:26:54Z</dcterms:modified>
</cp:coreProperties>
</file>