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リフェロ・再生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ポータブルマルチ傘カバー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カラー展開：レッド、カーキ、ネイビー、グレー、ブラック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再生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280×115mm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110×70×30mm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再生</a:t>
            </a:r>
            <a:r>
              <a:rPr lang="en-US" altLang="ja-JP" sz="1600" dirty="0"/>
              <a:t>PET</a:t>
            </a:r>
            <a:r>
              <a:rPr lang="ja-JP" altLang="en-US" sz="1600" dirty="0"/>
              <a:t>ポリエステルを使った、ノベルティに最適なエコなポータブルマルチ傘カバー。使用済みの折り畳み傘もコンパクトに携帯できるので、特に傘が手放せない梅雨シーズンには重宝します。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C612564-14D5-C86C-E54E-4B4DCED18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713" y="1447045"/>
            <a:ext cx="3569970" cy="356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666</TotalTime>
  <Words>101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2024-08-05T07:25:15Z</dcterms:modified>
</cp:coreProperties>
</file>