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>
        <p:scale>
          <a:sx n="100" d="100"/>
          <a:sy n="100" d="100"/>
        </p:scale>
        <p:origin x="288" y="-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ポータブルつば広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UV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ハット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カラー展開：ネイビー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×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ボーダー、ブラック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素材：ポリエステル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サイズ：頭囲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575mm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までつばの長さ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120mm(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レディースフリー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箱サイズ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220×140×55mm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包装：化粧箱入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大きなつばと</a:t>
            </a:r>
            <a:r>
              <a:rPr lang="en-US" altLang="ja-JP" sz="1600" dirty="0"/>
              <a:t>UV</a:t>
            </a:r>
            <a:r>
              <a:rPr lang="ja-JP" altLang="en-US" sz="1600" dirty="0"/>
              <a:t>カット率</a:t>
            </a:r>
            <a:r>
              <a:rPr lang="en-US" altLang="ja-JP" sz="1600" dirty="0"/>
              <a:t>99</a:t>
            </a:r>
            <a:r>
              <a:rPr lang="ja-JP" altLang="en-US" sz="1600" dirty="0"/>
              <a:t>％の生地で紫外線をガードするおしゃれなハット。小さく畳めて携帯用にも便利！名入れもできて、キャンペーン用のノベルティや、アーティストの物販品に最適です。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64" name="図 63">
            <a:extLst>
              <a:ext uri="{FF2B5EF4-FFF2-40B4-BE49-F238E27FC236}">
                <a16:creationId xmlns:a16="http://schemas.microsoft.com/office/drawing/2014/main" id="{4CC1DBEF-781B-FEDF-CC97-1126C17945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508" y="1386545"/>
            <a:ext cx="3643211" cy="3643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695</TotalTime>
  <Words>93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253</cp:revision>
  <cp:lastPrinted>2021-07-20T08:57:41Z</cp:lastPrinted>
  <dcterms:created xsi:type="dcterms:W3CDTF">2021-06-21T09:41:39Z</dcterms:created>
  <dcterms:modified xsi:type="dcterms:W3CDTF">2024-07-25T01:55:24Z</dcterms:modified>
</cp:coreProperties>
</file>