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4" d="100"/>
          <a:sy n="94" d="100"/>
        </p:scale>
        <p:origin x="102" y="-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err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Smoo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・真空二重構造ステンレスフードポット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863955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カラー展開：ライトグリーン、ライトブルー、ライトブラウン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素材：ステンレス鋼、ポリプロピレン、シリコーンゴム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φ90×136mm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箱サイズ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145×95×95mm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備考：名入れ可能容量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:350ml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309415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600" dirty="0"/>
              <a:t>高級感あるステンレス蓋と淡いくすみカラーの本体がおしゃれなフードポット。真空二重構造により保冷温効果が高く、中身の美味しさも長時間保持します。オリジナルの物販品製作にオススメです。</a:t>
            </a:r>
            <a:r>
              <a:rPr lang="en-US" altLang="ja-JP" sz="1600" dirty="0"/>
              <a:t>※</a:t>
            </a:r>
            <a:r>
              <a:rPr lang="ja-JP" altLang="en-US" sz="1600" dirty="0"/>
              <a:t>こちらの商品は、最小ロット数単位（倍数）のみの承りになります。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B4470E4D-D999-BA5F-F3B5-411F412750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274" y="1388243"/>
            <a:ext cx="3560088" cy="356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694</TotalTime>
  <Words>110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244</cp:revision>
  <cp:lastPrinted>2021-07-20T08:57:41Z</cp:lastPrinted>
  <dcterms:created xsi:type="dcterms:W3CDTF">2021-06-21T09:41:39Z</dcterms:created>
  <dcterms:modified xsi:type="dcterms:W3CDTF">2024-07-25T01:55:25Z</dcterms:modified>
</cp:coreProperties>
</file>