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102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MIP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真空二重構造ステンレスフードポット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カラー展開：ブラック、ホワイト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素材：ステンレス鋼、ポリプロピレン、シリコーンゴム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φ80×130mm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143×85×85mm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備考：名入れ可能容量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:300ml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30941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600" dirty="0"/>
              <a:t>満足感のある容量</a:t>
            </a:r>
            <a:r>
              <a:rPr lang="en-US" altLang="ja-JP" sz="1600" dirty="0"/>
              <a:t>300ml</a:t>
            </a:r>
            <a:r>
              <a:rPr lang="ja-JP" altLang="en-US" sz="1600" dirty="0"/>
              <a:t>でアウトドアにもオススメのステンレスフードポット。真空二重構造で保冷温効果も抜群です。オリジナルの名入れをすれば、企業のノベルティグッズに最適です。</a:t>
            </a:r>
            <a:r>
              <a:rPr lang="en-US" altLang="ja-JP" sz="1600" dirty="0"/>
              <a:t>※</a:t>
            </a:r>
            <a:r>
              <a:rPr lang="ja-JP" altLang="en-US" sz="1600" dirty="0"/>
              <a:t>こちらの商品は、最小ロット数単位（倍数）のみの承りになります。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2EFCBCA7-75B0-9F4C-E348-D85A09EFE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47" y="1422051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</TotalTime>
  <Words>103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2024-07-25T01:55:25Z</dcterms:modified>
</cp:coreProperties>
</file>