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ポータブルワイヤレススピーカー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カラー展開：シルバー、ブラック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素材：アルミニウム、鉄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φ69×48mm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75×82×80mm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本体、</a:t>
            </a:r>
            <a:r>
              <a:rPr lang="en-US" altLang="ja-JP" sz="9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microUSB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持ち運びに便利な、手の平サイズのポータブルワイヤレススピーカー。ワイヤレスだからどこでも音楽が楽しめて、アウトドア・キャンプでも大活躍！キャンペーン用のノベルティグッズに最適です。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2D5E6D8-44BD-BF55-F479-7D2DDF504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74" y="1403884"/>
            <a:ext cx="3639927" cy="36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84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2024-07-25T01:55:26Z</dcterms:modified>
</cp:coreProperties>
</file>