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4" d="100"/>
          <a:sy n="94" d="100"/>
        </p:scale>
        <p:origin x="102" y="-24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ヒノキ・コースター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17844"/>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カラー展開：丸型、角型</a:t>
            </a:r>
          </a:p>
          <a:p>
            <a:r>
              <a:rPr lang="ja-JP" altLang="en-US" sz="1000" dirty="0">
                <a:latin typeface="Meiryo UI" panose="020B0604030504040204" pitchFamily="34" charset="-128"/>
                <a:ea typeface="Meiryo UI" panose="020B0604030504040204" pitchFamily="34" charset="-128"/>
              </a:rPr>
              <a:t>素材：木</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檜</a:t>
            </a:r>
            <a:r>
              <a:rPr lang="en-US" altLang="ja-JP" sz="1000" dirty="0">
                <a:latin typeface="Meiryo UI" panose="020B0604030504040204" pitchFamily="34" charset="-128"/>
                <a:ea typeface="Meiryo UI" panose="020B0604030504040204" pitchFamily="34" charset="-128"/>
              </a:rPr>
              <a:t>)</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90×90×5mm</a:t>
            </a:r>
          </a:p>
          <a:p>
            <a:r>
              <a:rPr lang="ja-JP" altLang="en-US" sz="1000" dirty="0">
                <a:latin typeface="Meiryo UI" panose="020B0604030504040204" pitchFamily="34" charset="-128"/>
                <a:ea typeface="Meiryo UI" panose="020B0604030504040204" pitchFamily="34" charset="-128"/>
              </a:rPr>
              <a:t>包装：ポリ袋入</a:t>
            </a:r>
          </a:p>
          <a:p>
            <a:r>
              <a:rPr lang="ja-JP" altLang="en-US" sz="1000" dirty="0">
                <a:latin typeface="Meiryo UI" panose="020B0604030504040204" pitchFamily="34" charset="-128"/>
                <a:ea typeface="Meiryo UI" panose="020B0604030504040204" pitchFamily="34" charset="-128"/>
              </a:rPr>
              <a:t>備考：名入れ可能</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天然素材の為、色味・風合いに個体差が生じる場合があります。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309415"/>
          </a:xfrm>
          <a:prstGeom prst="rect">
            <a:avLst/>
          </a:prstGeom>
          <a:noFill/>
        </p:spPr>
        <p:txBody>
          <a:bodyPr wrap="square" lIns="0" tIns="46800" rIns="0" spcCol="360000" rtlCol="0">
            <a:spAutoFit/>
          </a:bodyPr>
          <a:lstStyle/>
          <a:p>
            <a:pPr algn="just"/>
            <a:r>
              <a:rPr lang="ja-JP" altLang="en-US" sz="1600" dirty="0"/>
              <a:t>湿気や衝撃に強いヒノキでできたコースター。優しい木目が印象的な、名入れが映えるシンプルなデザインなので、オリジナリティの高いノベルティや物販品を製作することができます。</a:t>
            </a:r>
            <a:r>
              <a:rPr lang="en-US" altLang="ja-JP" sz="1600" dirty="0"/>
              <a:t>※</a:t>
            </a:r>
            <a:r>
              <a:rPr lang="ja-JP" altLang="en-US" sz="1600" dirty="0"/>
              <a:t>こちらの商品は、最小ロット数単位（倍数）のみの承りになります。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05410FB3-E2C9-30A1-4D01-372CDE7C7891}"/>
              </a:ext>
            </a:extLst>
          </p:cNvPr>
          <p:cNvPicPr>
            <a:picLocks noChangeAspect="1"/>
          </p:cNvPicPr>
          <p:nvPr/>
        </p:nvPicPr>
        <p:blipFill>
          <a:blip r:embed="rId5"/>
          <a:stretch>
            <a:fillRect/>
          </a:stretch>
        </p:blipFill>
        <p:spPr>
          <a:xfrm>
            <a:off x="733088" y="1425048"/>
            <a:ext cx="3575050" cy="357505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710</TotalTime>
  <Words>111</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246</cp:revision>
  <cp:lastPrinted>2021-07-20T08:57:41Z</cp:lastPrinted>
  <dcterms:created xsi:type="dcterms:W3CDTF">2021-06-21T09:41:39Z</dcterms:created>
  <dcterms:modified xsi:type="dcterms:W3CDTF">2024-07-25T01:55:26Z</dcterms:modified>
</cp:coreProperties>
</file>