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1" d="100"/>
          <a:sy n="91" d="100"/>
        </p:scale>
        <p:origin x="55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ナチュラル・保冷温ショッピングバッグ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素材：ポリエステル・綿・レーヨン・麻・ナイロン・アクリル混、アルミ蒸着フィルム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320×300×130mm(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間口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420mm)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備考：名入れ可能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生地の特性上、色の違う繊維が混入したり、風合いが異なったりする場合がございます。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2</a:t>
            </a:r>
            <a:r>
              <a:rPr lang="ja-JP" altLang="en-US" sz="1600" dirty="0"/>
              <a:t>リットルのペットボトルが</a:t>
            </a:r>
            <a:r>
              <a:rPr lang="en-US" altLang="ja-JP" sz="1600" dirty="0"/>
              <a:t>3</a:t>
            </a:r>
            <a:r>
              <a:rPr lang="ja-JP" altLang="en-US" sz="1600" dirty="0"/>
              <a:t>本ラクラク入るサイズ感に加え、持ち手は長めに作られているため肩掛けも可能で、お買い物には非常に便利なバッグです。シンプルなベーシックカラーも高ポイント！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A5A86C33-D6B3-FC5C-ABF3-A7DA3B066B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670" y="1329176"/>
            <a:ext cx="3670129" cy="367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856</TotalTime>
  <Words>114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250</cp:revision>
  <cp:lastPrinted>2021-07-20T08:57:41Z</cp:lastPrinted>
  <dcterms:created xsi:type="dcterms:W3CDTF">2021-06-21T09:41:39Z</dcterms:created>
  <dcterms:modified xsi:type="dcterms:W3CDTF">2024-07-25T01:55:28Z</dcterms:modified>
</cp:coreProperties>
</file>