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1" d="100"/>
          <a:sy n="91" d="100"/>
        </p:scale>
        <p:origin x="55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ブランジェリー メール・マチ付きアルミストックバッグ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5P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PET(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アルミコーティング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、ポリプロピレン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S:140×160×60mmM:210×180×60mm L:260×240×60mm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S</a:t>
            </a:r>
            <a:r>
              <a:rPr lang="ja-JP" altLang="en-US" sz="1600" dirty="0"/>
              <a:t>サイズと</a:t>
            </a:r>
            <a:r>
              <a:rPr lang="en-US" altLang="ja-JP" sz="1600" dirty="0"/>
              <a:t>M</a:t>
            </a:r>
            <a:r>
              <a:rPr lang="ja-JP" altLang="en-US" sz="1600" dirty="0"/>
              <a:t>サイズが</a:t>
            </a:r>
            <a:r>
              <a:rPr lang="en-US" altLang="ja-JP" sz="1600" dirty="0"/>
              <a:t>2</a:t>
            </a:r>
            <a:r>
              <a:rPr lang="ja-JP" altLang="en-US" sz="1600" dirty="0"/>
              <a:t>枚、</a:t>
            </a:r>
            <a:r>
              <a:rPr lang="en-US" altLang="ja-JP" sz="1600" dirty="0"/>
              <a:t>L</a:t>
            </a:r>
            <a:r>
              <a:rPr lang="ja-JP" altLang="en-US" sz="1600" dirty="0"/>
              <a:t>サイズが</a:t>
            </a:r>
            <a:r>
              <a:rPr lang="en-US" altLang="ja-JP" sz="1600" dirty="0"/>
              <a:t>1</a:t>
            </a:r>
            <a:r>
              <a:rPr lang="ja-JP" altLang="en-US" sz="1600" dirty="0"/>
              <a:t>枚の合計</a:t>
            </a:r>
            <a:r>
              <a:rPr lang="en-US" altLang="ja-JP" sz="1600" dirty="0"/>
              <a:t>5</a:t>
            </a:r>
            <a:r>
              <a:rPr lang="ja-JP" altLang="en-US" sz="1600" dirty="0"/>
              <a:t>枚セットのアルミストックバッグです。爽やかでブルーのボーダー柄もオシャレですし、用途に合わせて使い分けられるのも高ポイント！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D812AF6D-D104-7556-D06B-B4B55502E2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703" y="1394352"/>
            <a:ext cx="3561036" cy="356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812</TotalTime>
  <Words>84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2024-07-25T01:55:29Z</dcterms:modified>
</cp:coreProperties>
</file>