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ワンプッシュ真空ステンレスボトル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素材：内瓶・胴部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ステンレス鋼蓋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 パッキン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シリコーンゴム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φ66×232mm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箱サイズ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243×75×75mm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備考：名入れ可能、容量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:430ml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ワンタッチでフタを開けることができるため片手で操作が可能で、スポーツ用などには最適なステンレスボトルです。保冷保温効果にも優れているため一年中通して便利に使えます。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FE75C46-3A08-0E38-6AE5-57D26DD8F5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2" y="1411958"/>
            <a:ext cx="3560090" cy="356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557</TotalTime>
  <Words>87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2024-07-25T01:55:30Z</dcterms:modified>
</cp:coreProperties>
</file>