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74" y="1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カラビナ付き蓄光</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140×50×22mm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142×55×28mm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強力な</a:t>
            </a:r>
            <a:r>
              <a:rPr lang="en-US" altLang="ja-JP" sz="1600" dirty="0"/>
              <a:t>COB</a:t>
            </a:r>
            <a:r>
              <a:rPr lang="ja-JP" altLang="en-US" sz="1600" dirty="0"/>
              <a:t>と蓄光の二種類のライトを兼ね備えたコンパクトなアイテム。カラビナでバッグなどに取り付けておくことが可能で使い勝手抜群。アウトドア用や防災グッズ用としておすすめ。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93363600-F5D4-D946-BFE2-9127650B7EEB}"/>
              </a:ext>
            </a:extLst>
          </p:cNvPr>
          <p:cNvPicPr>
            <a:picLocks noChangeAspect="1"/>
          </p:cNvPicPr>
          <p:nvPr/>
        </p:nvPicPr>
        <p:blipFill>
          <a:blip r:embed="rId5"/>
          <a:stretch>
            <a:fillRect/>
          </a:stretch>
        </p:blipFill>
        <p:spPr>
          <a:xfrm>
            <a:off x="709674" y="1411148"/>
            <a:ext cx="3590619" cy="35906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2024-07-25T01:55:31Z</dcterms:modified>
</cp:coreProperties>
</file>