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マルチハードケース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カラビナ付き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素材：ポリウレタン、ポリエステル、アルミニウム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115×80×40mm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カラビナ付きでバッグなどにも取り付けることができ、ハード素材である程度の衝撃などにも耐えられる便利なケースです。モバイルバッテリーや</a:t>
            </a:r>
            <a:r>
              <a:rPr lang="en-US" altLang="ja-JP" sz="1600" dirty="0"/>
              <a:t>USB</a:t>
            </a:r>
            <a:r>
              <a:rPr lang="ja-JP" altLang="en-US" sz="1600" dirty="0"/>
              <a:t>メモリの携帯用におすすめ。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042F573-1E78-622D-B2C4-CB507F7CE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24" y="1379357"/>
            <a:ext cx="3718691" cy="3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73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2024-07-25T01:55:31Z</dcterms:modified>
</cp:coreProperties>
</file>