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USB充電式蓄光LEDライト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ABS樹脂、ポリカーボネート、鉄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φ21×52mm箱サイズ65×30×30mm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化粧箱入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名入れ可能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USB充電式のコンパクトで使い勝手の良いLEDライトです。蓄光タイプでもあるのでいざという時にも役立ちますし、キーホルダー仕様でバッグなどに付けて携帯することも可能です。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