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4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オンス・厚生地マチ広ラージコットントート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350×350×280mm(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630mm)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厚手な</a:t>
            </a:r>
            <a:r>
              <a:rPr lang="en-US" altLang="ja-JP" sz="1600" dirty="0"/>
              <a:t>10</a:t>
            </a:r>
            <a:r>
              <a:rPr lang="ja-JP" altLang="en-US" sz="1600" dirty="0"/>
              <a:t>オンスのコットン生地を使用している上にマチも広めに作られているため、しっかりとした印象を与えると同時に、その見た目どおりに耐久性に優れたラージトートバッグです。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1A1DF6E5-B01F-4929-DD20-68D57B9E75A2}"/>
              </a:ext>
            </a:extLst>
          </p:cNvPr>
          <p:cNvPicPr>
            <a:picLocks noChangeAspect="1"/>
          </p:cNvPicPr>
          <p:nvPr/>
        </p:nvPicPr>
        <p:blipFill>
          <a:blip r:embed="rId5"/>
          <a:stretch>
            <a:fillRect/>
          </a:stretch>
        </p:blipFill>
        <p:spPr>
          <a:xfrm>
            <a:off x="746525" y="1399951"/>
            <a:ext cx="3572097" cy="357209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653</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2024-07-25T01:55:31Z</dcterms:modified>
</cp:coreProperties>
</file>