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クリアビニル・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320×250×100mm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清涼感のあるクリア塩化ビニルタイプの</a:t>
            </a:r>
            <a:r>
              <a:rPr lang="en-US" altLang="ja-JP" sz="1600" dirty="0"/>
              <a:t>A4</a:t>
            </a:r>
            <a:r>
              <a:rPr lang="ja-JP" altLang="en-US" sz="1600" dirty="0"/>
              <a:t>トートです。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サイズの資料やパンフレットがぴったり入るサイズ感で、展示会や説明会などの配布物入れとしておすすめのアイテムです。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C97CD6C-991A-2A2D-0E59-957918467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87" y="1422052"/>
            <a:ext cx="3607149" cy="36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72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2024-07-25T01:55:32Z</dcterms:modified>
</cp:coreProperties>
</file>