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17" autoAdjust="0"/>
    <p:restoredTop sz="94926" autoAdjust="0"/>
  </p:normalViewPr>
  <p:slideViewPr>
    <p:cSldViewPr snapToGrid="0" snapToObjects="1">
      <p:cViewPr varScale="1">
        <p:scale>
          <a:sx n="89" d="100"/>
          <a:sy n="89" d="100"/>
        </p:scale>
        <p:origin x="5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3962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OBENTO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ランチバッグ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088585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	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ポリエステル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	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使用時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210×300×160mm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          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収納時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120×120×10mm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	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裸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+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取説別添付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	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名入れ可能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4902187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786771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お弁当を平置きのまま入れられるマチの広い作りのランチバッグ。軽量なポリエステル素材は皺になりにくく型崩れもしにくく、名入れ範囲も広いためオリジナルグッズにも最適。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6F8ECB7-3B0C-D757-AADA-47C7683BA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82" y="1434753"/>
            <a:ext cx="3258111" cy="325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782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949</TotalTime>
  <Words>86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982</cp:revision>
  <cp:lastPrinted>2021-07-20T08:57:41Z</cp:lastPrinted>
  <dcterms:created xsi:type="dcterms:W3CDTF">2021-06-21T09:41:39Z</dcterms:created>
  <dcterms:modified xsi:type="dcterms:W3CDTF">2024-08-02T07:47:48Z</dcterms:modified>
</cp:coreProperties>
</file>