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1" d="100"/>
          <a:sy n="91" d="100"/>
        </p:scale>
        <p:origin x="558" y="-21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遠赤外線鉱石配合ヘッドかっさブラシ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樹脂、熱可塑性エラストマー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170×64×29mm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頭皮を心地よく刺激してくれる程良い硬さの突起がクセになるかっさブラシです。遠赤外線鉱石配合で血行も刺激できる優れもの！イベントやキャンペーンの特典用、景品用におすすめです。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EE5AE044-7004-9189-23ED-8B4575C932C7}"/>
              </a:ext>
            </a:extLst>
          </p:cNvPr>
          <p:cNvPicPr>
            <a:picLocks noChangeAspect="1"/>
          </p:cNvPicPr>
          <p:nvPr/>
        </p:nvPicPr>
        <p:blipFill>
          <a:blip r:embed="rId5"/>
          <a:stretch>
            <a:fillRect/>
          </a:stretch>
        </p:blipFill>
        <p:spPr>
          <a:xfrm>
            <a:off x="783332" y="1422543"/>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884</TotalTime>
  <Words>79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2024-07-25T01:55:34Z</dcterms:modified>
</cp:coreProperties>
</file>