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1" d="100"/>
          <a:sy n="91" d="100"/>
        </p:scale>
        <p:origin x="558" y="-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遠赤外線鉱石配合ヘッドかっさコーム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樹脂、ウレタン樹脂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64×100×4mm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ストレートピッチタイプの頭皮用かっさコームです。遠赤外線鉱石配合で血行も刺激できる優れもの！イベントやキャンペーンの特典用、景品用、ノベルティグッズとしておすすめです。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0AA5E48F-839F-844F-04B7-7D868FAD29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150" y="1411149"/>
            <a:ext cx="3524360" cy="352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902</TotalTime>
  <Words>68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255</cp:revision>
  <cp:lastPrinted>2021-07-20T08:57:41Z</cp:lastPrinted>
  <dcterms:created xsi:type="dcterms:W3CDTF">2021-06-21T09:41:39Z</dcterms:created>
  <dcterms:modified xsi:type="dcterms:W3CDTF">2024-07-25T01:55:35Z</dcterms:modified>
</cp:coreProperties>
</file>