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スルッと髪通り シャンプーブラシ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素材：ポリプロピレン、熱可塑性エラストマー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90×69×82mm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コシのあるブラシ毛で頭皮までしっかり届き、気持ちよくマッサージできることで結構の促進にもつながるシャンプーブラシです。イベントやキャンペーンの特典用などにもおすすめ。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699A4F67-A35D-927A-818A-222AC8426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93" y="1336294"/>
            <a:ext cx="3624098" cy="36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72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2024-07-25T01:55:35Z</dcterms:modified>
</cp:coreProperties>
</file>