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スマホスタンドにもなる</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樹脂、シリコーンゴム</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ボールペン、タッチペン、スマフスタンドと、</a:t>
            </a:r>
            <a:r>
              <a:rPr lang="en-US" altLang="ja-JP" sz="1600" dirty="0"/>
              <a:t>3</a:t>
            </a:r>
            <a:r>
              <a:rPr lang="ja-JP" altLang="en-US" sz="1600" dirty="0"/>
              <a:t>役をこれ</a:t>
            </a:r>
            <a:r>
              <a:rPr lang="en-US" altLang="ja-JP" sz="1600" dirty="0"/>
              <a:t>1</a:t>
            </a:r>
            <a:r>
              <a:rPr lang="ja-JP" altLang="en-US" sz="1600" dirty="0"/>
              <a:t>本でこなせる便利なマルチペンです。コンパクトサイズのためイベント等でのばらまき用グッズとしても人気が高いアイテムです。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0DFE3A1A-ACE5-C926-F524-41E2795F273D}"/>
              </a:ext>
            </a:extLst>
          </p:cNvPr>
          <p:cNvPicPr>
            <a:picLocks noChangeAspect="1"/>
          </p:cNvPicPr>
          <p:nvPr/>
        </p:nvPicPr>
        <p:blipFill>
          <a:blip r:embed="rId5"/>
          <a:stretch>
            <a:fillRect/>
          </a:stretch>
        </p:blipFill>
        <p:spPr>
          <a:xfrm>
            <a:off x="694471" y="141692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TotalTime>
  <Words>76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2024-07-25T01:55:36Z</dcterms:modified>
</cp:coreProperties>
</file>