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お米のフードクリップ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ライスレジン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_)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バイオマス率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10%)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135×15×11mm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天然素材配合の為、色味・表面の風合いなどに若干の個体差が生じます。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スナック菓子などの袋の口を留めておくのにとっても便利なフードクリップ。非食用のお米を原材料に使用しているため</a:t>
            </a:r>
            <a:r>
              <a:rPr lang="en-US" altLang="ja-JP" sz="1600" dirty="0"/>
              <a:t>SDGs</a:t>
            </a:r>
            <a:r>
              <a:rPr lang="ja-JP" altLang="en-US" sz="1600" dirty="0"/>
              <a:t>にも貢献できるエコなアイテム。イベントの特典用などにおすすめ。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2AF58C-2D56-E686-17F8-67ECFADD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83" y="1411148"/>
            <a:ext cx="3597628" cy="35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103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2024-09-12T02:25:29Z</dcterms:modified>
</cp:coreProperties>
</file>