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役立つキッチン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240×160×70mm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食器用洗剤、キッチンペーパー、そして地球環境に優しい水切り紙袋のコンパクトな</a:t>
            </a:r>
            <a:r>
              <a:rPr lang="en-US" altLang="ja-JP" sz="1600" dirty="0"/>
              <a:t>3</a:t>
            </a:r>
            <a:r>
              <a:rPr lang="ja-JP" altLang="en-US" sz="1600" dirty="0"/>
              <a:t>点セットです。生活必需品かつ手頃なサイズ感のため、イベント等でのノベルティ用としてもおすすめ。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3A38AA-E7D0-E5A1-1FF1-C3ED12F0FB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39046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66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2025-06-26T07:29:14Z</dcterms:modified>
</cp:coreProperties>
</file>