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47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キッチン活躍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240×160×70mm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お料理には欠かすことのできない便利グッズ</a:t>
            </a:r>
            <a:r>
              <a:rPr lang="en-US" altLang="ja-JP" sz="1600" dirty="0"/>
              <a:t>3</a:t>
            </a:r>
            <a:r>
              <a:rPr lang="ja-JP" altLang="en-US" sz="1600" dirty="0"/>
              <a:t>点セットです。あって困るものでは決してないため、イベントやキャンペーンでばらまくノベルティグッズ用としても大変喜ばれます。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00915594-63FA-7767-7730-49F3E15EF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950" y="1460604"/>
            <a:ext cx="3511444" cy="351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677</TotalTime>
  <Words>63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2024-07-25T01:55:41Z</dcterms:modified>
</cp:coreProperties>
</file>