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1" d="100"/>
          <a:sy n="91" d="100"/>
        </p:scale>
        <p:origin x="558" y="19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デイタフ・テントクロス パッカブル</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トート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撥水加工</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カラー展開：ダークブラウン、ブラック</a:t>
            </a:r>
          </a:p>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撥水加工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サイズ：使用時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350×330×120mm(</a:t>
            </a:r>
            <a:r>
              <a:rPr lang="ja-JP" altLang="en-US" sz="900" dirty="0">
                <a:latin typeface="Meiryo UI" panose="020B0604030504040204" pitchFamily="34" charset="-128"/>
                <a:ea typeface="Meiryo UI" panose="020B0604030504040204" pitchFamily="34" charset="-128"/>
              </a:rPr>
              <a:t>間口</a:t>
            </a:r>
            <a:r>
              <a:rPr lang="en-US" altLang="ja-JP" sz="900" dirty="0">
                <a:latin typeface="Meiryo UI" panose="020B0604030504040204" pitchFamily="34" charset="-128"/>
                <a:ea typeface="Meiryo UI" panose="020B0604030504040204" pitchFamily="34" charset="-128"/>
              </a:rPr>
              <a:t>430mm)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140×140×40mm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間口</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スナップボタン仕様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トートとしてもショルダーとしても利用できる上、テントクロス生地を使用することで耐久性にも優れた使い勝手の良いバッグです。イベントでの特典用や景品用などにもおすすめです。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6" name="図 55">
            <a:extLst>
              <a:ext uri="{FF2B5EF4-FFF2-40B4-BE49-F238E27FC236}">
                <a16:creationId xmlns:a16="http://schemas.microsoft.com/office/drawing/2014/main" id="{4A03266B-E115-01EC-9241-BC642E239BC1}"/>
              </a:ext>
            </a:extLst>
          </p:cNvPr>
          <p:cNvPicPr>
            <a:picLocks noChangeAspect="1"/>
          </p:cNvPicPr>
          <p:nvPr/>
        </p:nvPicPr>
        <p:blipFill>
          <a:blip r:embed="rId5"/>
          <a:stretch>
            <a:fillRect/>
          </a:stretch>
        </p:blipFill>
        <p:spPr>
          <a:xfrm>
            <a:off x="692940" y="1336318"/>
            <a:ext cx="3697671" cy="369767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901</TotalTime>
  <Words>111</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253</cp:revision>
  <cp:lastPrinted>2021-07-20T08:57:41Z</cp:lastPrinted>
  <dcterms:created xsi:type="dcterms:W3CDTF">2021-06-21T09:41:39Z</dcterms:created>
  <dcterms:modified xsi:type="dcterms:W3CDTF">2024-07-25T01:55:42Z</dcterms:modified>
</cp:coreProperties>
</file>