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レザー調・ハードカバーノート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(A5)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カラー展開：ネイビー、ブラウン、ブラック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153×109×13mm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備考：名入れ可能メモ約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A5</a:t>
            </a:r>
            <a:r>
              <a:rPr lang="ja-JP" altLang="en-US" sz="1600" dirty="0"/>
              <a:t>サイズの、レザー調のハードカバーが高級感あるノートです。カラーバリエーションはネイビー、ブラウン、ブラックの全</a:t>
            </a:r>
            <a:r>
              <a:rPr lang="en-US" altLang="ja-JP" sz="1600" dirty="0"/>
              <a:t>3</a:t>
            </a:r>
            <a:r>
              <a:rPr lang="ja-JP" altLang="en-US" sz="1600"/>
              <a:t>色展開。ノベルティ用や景品用などにおすすめです。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4DD0B31-F0C4-486B-008D-C210A3AEB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3" y="1368963"/>
            <a:ext cx="3645119" cy="36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82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2024-07-25T01:55:42Z</dcterms:modified>
</cp:coreProperties>
</file>