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1" d="100"/>
          <a:sy n="91" d="100"/>
        </p:scale>
        <p:origin x="5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レザー調・ハードカバーノート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(A6)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カラー展開：ネイビー、ブラウン、ブラック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素材：ポリウレタン、紙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153×109×13mm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備考：名入れ可能メモ約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A6</a:t>
            </a:r>
            <a:r>
              <a:rPr lang="ja-JP" altLang="en-US" sz="1600" dirty="0"/>
              <a:t>サイズの、レザー調のハードカバーが高級感あるノートです。カラーバリエーションはネイビー、ブラウン、ブラックの全</a:t>
            </a:r>
            <a:r>
              <a:rPr lang="en-US" altLang="ja-JP" sz="1600" dirty="0"/>
              <a:t>3</a:t>
            </a:r>
            <a:r>
              <a:rPr lang="ja-JP" altLang="en-US" sz="1600" dirty="0"/>
              <a:t>色展開。ノベルティ用や景品用などにおすすめです。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E4DD0B31-F0C4-486B-008D-C210A3AEB6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353" y="1368963"/>
            <a:ext cx="3645119" cy="364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616</TotalTime>
  <Words>82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238</cp:revision>
  <cp:lastPrinted>2021-07-20T08:57:41Z</cp:lastPrinted>
  <dcterms:created xsi:type="dcterms:W3CDTF">2021-06-21T09:41:39Z</dcterms:created>
  <dcterms:modified xsi:type="dcterms:W3CDTF">2024-07-25T01:55:42Z</dcterms:modified>
</cp:coreProperties>
</file>