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シャイニーマット真空ステンレスマグ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カラー展開：ブラウン、ブラック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φ87×100mm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105×105×105mm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:430ml__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真空ステンレス素材で保冷も保温もしっかりしてくれるため、美味しい飲み物を美味しい温度のまま味わえます。マットな質感もオリジナル名入れがよく映え、高級感のあるアイテムです。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9E9D23F-C45E-0C17-0523-E8EA2B87D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92" y="1360192"/>
            <a:ext cx="3684270" cy="36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82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2024-08-06T09:01:13Z</dcterms:modified>
</cp:coreProperties>
</file>