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396"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ネイルケア</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a:t>
            </a:r>
          </a:p>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ポリウレタン、ポリエステル、鉄甘皮取り・毛抜き・爪やすり・ハサミ</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 爪切り</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鉄</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:60×108×20mm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甘皮取り、毛抜き、爪やすり、爪切り、ハサミ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旅行先や外出先でも気になった時にすぐ使えるコンパクトですっきりとした専用ケース入りネイルケア</a:t>
            </a:r>
            <a:r>
              <a:rPr lang="en-US" altLang="ja-JP" sz="1600" dirty="0"/>
              <a:t>5</a:t>
            </a:r>
            <a:r>
              <a:rPr lang="ja-JP" altLang="en-US" sz="1600" dirty="0"/>
              <a:t>点セットです。女性向けイベントやキャンペーンの特典用などにおすすめです。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C9953AF0-B067-159C-B485-557B82AD6E6B}"/>
              </a:ext>
            </a:extLst>
          </p:cNvPr>
          <p:cNvPicPr>
            <a:picLocks noChangeAspect="1"/>
          </p:cNvPicPr>
          <p:nvPr/>
        </p:nvPicPr>
        <p:blipFill>
          <a:blip r:embed="rId5"/>
          <a:stretch>
            <a:fillRect/>
          </a:stretch>
        </p:blipFill>
        <p:spPr>
          <a:xfrm>
            <a:off x="722669" y="1371226"/>
            <a:ext cx="3667373" cy="366737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796</TotalTime>
  <Words>112</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2024-07-25T01:55:43Z</dcterms:modified>
</cp:coreProperties>
</file>