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セルトナ・二重構造ステンレスマグカップ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蓋付き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カラー展開：レッド、オレンジ、カーキ、ネイビー、ブラック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ステンレス鋼、ポリプロピレン蓋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φ69×88mm(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97×100 ×78mm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__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:210ml(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蓋を外した状態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ステンレス二重構造に加え、専用のフタ付きで保冷保温効果が非常に高いマグカップです。カラーはレッド、オレンジ、カーキ、ネイビー、ブラックの全</a:t>
            </a:r>
            <a:r>
              <a:rPr lang="en-US" altLang="ja-JP" sz="1600" dirty="0"/>
              <a:t>5</a:t>
            </a:r>
            <a:r>
              <a:rPr lang="ja-JP" altLang="en-US" sz="1600" dirty="0"/>
              <a:t>色からお選びいただけます。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FF231163-924F-A317-778D-1B6EBC95A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5" y="1405753"/>
            <a:ext cx="3567378" cy="356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</TotalTime>
  <Words>116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2024-07-25T01:55:44Z</dcterms:modified>
</cp:coreProperties>
</file>